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2320250" cy="50399950"/>
  <p:notesSz cx="9144000" cy="6858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4" userDrawn="1">
          <p15:clr>
            <a:srgbClr val="A4A3A4"/>
          </p15:clr>
        </p15:guide>
        <p15:guide id="2" pos="70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D1D"/>
    <a:srgbClr val="A07878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44"/>
      </p:cViewPr>
      <p:guideLst>
        <p:guide orient="horz" pos="15874"/>
        <p:guide pos="70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194653" y="6720000"/>
            <a:ext cx="17939480" cy="1889007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464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194653" y="26165669"/>
            <a:ext cx="17939480" cy="1082078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5860" spc="200">
                <a:uFillTx/>
              </a:defRPr>
            </a:lvl1pPr>
            <a:lvl2pPr marL="1115695" indent="0" algn="ctr">
              <a:buNone/>
              <a:defRPr sz="4880"/>
            </a:lvl2pPr>
            <a:lvl3pPr marL="2232025" indent="0" algn="ctr">
              <a:buNone/>
              <a:defRPr sz="4395"/>
            </a:lvl3pPr>
            <a:lvl4pPr marL="3347720" indent="0" algn="ctr">
              <a:buNone/>
              <a:defRPr sz="3905"/>
            </a:lvl4pPr>
            <a:lvl5pPr marL="4464050" indent="0" algn="ctr">
              <a:buNone/>
              <a:defRPr sz="3905"/>
            </a:lvl5pPr>
            <a:lvl6pPr marL="5579745" indent="0" algn="ctr">
              <a:buNone/>
              <a:defRPr sz="3905"/>
            </a:lvl6pPr>
            <a:lvl7pPr marL="6696075" indent="0" algn="ctr">
              <a:buNone/>
              <a:defRPr sz="3905"/>
            </a:lvl7pPr>
            <a:lvl8pPr marL="7811770" indent="0" algn="ctr">
              <a:buNone/>
              <a:defRPr sz="3905"/>
            </a:lvl8pPr>
            <a:lvl9pPr marL="8928100" indent="0" algn="ctr">
              <a:buNone/>
              <a:defRPr sz="390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113803" y="5688189"/>
            <a:ext cx="20088000" cy="4029354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194653" y="18255118"/>
            <a:ext cx="17939480" cy="748724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4645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194653" y="26165669"/>
            <a:ext cx="17939480" cy="346582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586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3803" y="4471181"/>
            <a:ext cx="20081409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13803" y="10953071"/>
            <a:ext cx="20081409" cy="3497574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644575" y="28282205"/>
            <a:ext cx="14222409" cy="563527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074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644575" y="33917480"/>
            <a:ext cx="14222409" cy="637606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43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15695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2pPr>
            <a:lvl3pPr marL="2232025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3pPr>
            <a:lvl4pPr marL="3347720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4pPr>
            <a:lvl5pPr marL="4464050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5pPr>
            <a:lvl6pPr marL="5579745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6pPr>
            <a:lvl7pPr marL="6696075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7pPr>
            <a:lvl8pPr marL="7811770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8pPr>
            <a:lvl9pPr marL="8928100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3803" y="4471181"/>
            <a:ext cx="20081409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113803" y="11032441"/>
            <a:ext cx="9477212" cy="3489637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737771" y="11032441"/>
            <a:ext cx="9477212" cy="3489637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3803" y="4471181"/>
            <a:ext cx="20081409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3803" y="10503307"/>
            <a:ext cx="9780378" cy="2804409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88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15695" indent="0">
              <a:buNone/>
              <a:defRPr sz="4880" b="1"/>
            </a:lvl2pPr>
            <a:lvl3pPr marL="2232025" indent="0">
              <a:buNone/>
              <a:defRPr sz="4395" b="1"/>
            </a:lvl3pPr>
            <a:lvl4pPr marL="3347720" indent="0">
              <a:buNone/>
              <a:defRPr sz="3905" b="1"/>
            </a:lvl4pPr>
            <a:lvl5pPr marL="4464050" indent="0">
              <a:buNone/>
              <a:defRPr sz="3905" b="1"/>
            </a:lvl5pPr>
            <a:lvl6pPr marL="5579745" indent="0">
              <a:buNone/>
              <a:defRPr sz="3905" b="1"/>
            </a:lvl6pPr>
            <a:lvl7pPr marL="6696075" indent="0">
              <a:buNone/>
              <a:defRPr sz="3905" b="1"/>
            </a:lvl7pPr>
            <a:lvl8pPr marL="7811770" indent="0">
              <a:buNone/>
              <a:defRPr sz="3905" b="1"/>
            </a:lvl8pPr>
            <a:lvl9pPr marL="8928100" indent="0">
              <a:buNone/>
              <a:defRPr sz="390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13803" y="13625197"/>
            <a:ext cx="9780378" cy="3230362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1415841" y="10448402"/>
            <a:ext cx="9780378" cy="2804409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88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115695" indent="0">
              <a:buNone/>
              <a:defRPr sz="4880" b="1"/>
            </a:lvl2pPr>
            <a:lvl3pPr marL="2232025" indent="0">
              <a:buNone/>
              <a:defRPr sz="4395" b="1"/>
            </a:lvl3pPr>
            <a:lvl4pPr marL="3347720" indent="0">
              <a:buNone/>
              <a:defRPr sz="3905" b="1"/>
            </a:lvl4pPr>
            <a:lvl5pPr marL="4464050" indent="0">
              <a:buNone/>
              <a:defRPr sz="3905" b="1"/>
            </a:lvl5pPr>
            <a:lvl6pPr marL="5579745" indent="0">
              <a:buNone/>
              <a:defRPr sz="3905" b="1"/>
            </a:lvl6pPr>
            <a:lvl7pPr marL="6696075" indent="0">
              <a:buNone/>
              <a:defRPr sz="3905" b="1"/>
            </a:lvl7pPr>
            <a:lvl8pPr marL="7811770" indent="0">
              <a:buNone/>
              <a:defRPr sz="3905" b="1"/>
            </a:lvl8pPr>
            <a:lvl9pPr marL="8928100" indent="0">
              <a:buNone/>
              <a:defRPr sz="3905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1415841" y="13625197"/>
            <a:ext cx="9780378" cy="3230362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3803" y="4471181"/>
            <a:ext cx="20081409" cy="5185512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113675" y="11428667"/>
            <a:ext cx="9580162" cy="3386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90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1625732" y="11429291"/>
            <a:ext cx="9569480" cy="338645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905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8736937" y="6720000"/>
            <a:ext cx="1911260" cy="3696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6835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674000" y="6720000"/>
            <a:ext cx="16786133" cy="36960000"/>
          </a:xfrm>
        </p:spPr>
        <p:txBody>
          <a:bodyPr vert="eaVert" lIns="46800" tIns="46800" rIns="46800" bIns="46800"/>
          <a:lstStyle>
            <a:lvl1pPr marL="558165" indent="-558165">
              <a:spcAft>
                <a:spcPts val="1000"/>
              </a:spcAft>
              <a:defRPr spc="300"/>
            </a:lvl1pPr>
            <a:lvl2pPr marL="1673860" indent="-558165">
              <a:defRPr spc="300"/>
            </a:lvl2pPr>
            <a:lvl3pPr marL="2790190" indent="-558165">
              <a:defRPr spc="300"/>
            </a:lvl3pPr>
            <a:lvl4pPr marL="3905885" indent="-558165">
              <a:defRPr spc="300"/>
            </a:lvl4pPr>
            <a:lvl5pPr marL="5022215" indent="-55816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113803" y="4471181"/>
            <a:ext cx="20081409" cy="5185512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113803" y="10953071"/>
            <a:ext cx="20081409" cy="3497574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120394" y="46405039"/>
            <a:ext cx="4942913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7535197" y="46405039"/>
            <a:ext cx="7249606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6252299" y="46405039"/>
            <a:ext cx="4942913" cy="232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232025" rtl="0" eaLnBrk="1" fontAlgn="auto" latinLnBrk="0" hangingPunct="1">
        <a:lnSpc>
          <a:spcPct val="100000"/>
        </a:lnSpc>
        <a:spcBef>
          <a:spcPct val="0"/>
        </a:spcBef>
        <a:buNone/>
        <a:defRPr sz="878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558165" indent="-558165" algn="l" defTabSz="2232025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90204" pitchFamily="34" charset="0"/>
        <a:buChar char="●"/>
        <a:defRPr sz="43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673860" indent="-558165" algn="l" defTabSz="22320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90204" pitchFamily="34" charset="0"/>
        <a:buChar char="●"/>
        <a:tabLst>
          <a:tab pos="3929380" algn="l"/>
          <a:tab pos="3929380" algn="l"/>
          <a:tab pos="3929380" algn="l"/>
          <a:tab pos="3929380" algn="l"/>
        </a:tabLst>
        <a:defRPr sz="39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790190" indent="-558165" algn="l" defTabSz="2232025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90204" pitchFamily="34" charset="0"/>
        <a:buChar char="●"/>
        <a:defRPr sz="39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905885" indent="-558165" algn="l" defTabSz="22320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341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5022215" indent="-558165" algn="l" defTabSz="2232025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90204" pitchFamily="34" charset="0"/>
        <a:buChar char="•"/>
        <a:defRPr sz="341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6137910" indent="-558165" algn="l" defTabSz="2232025" rtl="0" eaLnBrk="1" latinLnBrk="0" hangingPunct="1">
        <a:lnSpc>
          <a:spcPct val="90000"/>
        </a:lnSpc>
        <a:spcBef>
          <a:spcPct val="245000"/>
        </a:spcBef>
        <a:buFont typeface="Arial" panose="020B0604020202090204" pitchFamily="34" charset="0"/>
        <a:buChar char="•"/>
        <a:defRPr sz="4395" kern="1200">
          <a:solidFill>
            <a:schemeClr val="tx1"/>
          </a:solidFill>
          <a:latin typeface="+mn-lt"/>
          <a:ea typeface="+mn-ea"/>
          <a:cs typeface="+mn-cs"/>
        </a:defRPr>
      </a:lvl6pPr>
      <a:lvl7pPr marL="7254240" indent="-558165" algn="l" defTabSz="2232025" rtl="0" eaLnBrk="1" latinLnBrk="0" hangingPunct="1">
        <a:lnSpc>
          <a:spcPct val="90000"/>
        </a:lnSpc>
        <a:spcBef>
          <a:spcPct val="245000"/>
        </a:spcBef>
        <a:buFont typeface="Arial" panose="020B0604020202090204" pitchFamily="34" charset="0"/>
        <a:buChar char="•"/>
        <a:defRPr sz="4395" kern="1200">
          <a:solidFill>
            <a:schemeClr val="tx1"/>
          </a:solidFill>
          <a:latin typeface="+mn-lt"/>
          <a:ea typeface="+mn-ea"/>
          <a:cs typeface="+mn-cs"/>
        </a:defRPr>
      </a:lvl7pPr>
      <a:lvl8pPr marL="8369935" indent="-558165" algn="l" defTabSz="2232025" rtl="0" eaLnBrk="1" latinLnBrk="0" hangingPunct="1">
        <a:lnSpc>
          <a:spcPct val="90000"/>
        </a:lnSpc>
        <a:spcBef>
          <a:spcPct val="245000"/>
        </a:spcBef>
        <a:buFont typeface="Arial" panose="020B0604020202090204" pitchFamily="34" charset="0"/>
        <a:buChar char="•"/>
        <a:defRPr sz="4395" kern="1200">
          <a:solidFill>
            <a:schemeClr val="tx1"/>
          </a:solidFill>
          <a:latin typeface="+mn-lt"/>
          <a:ea typeface="+mn-ea"/>
          <a:cs typeface="+mn-cs"/>
        </a:defRPr>
      </a:lvl8pPr>
      <a:lvl9pPr marL="9486265" indent="-558165" algn="l" defTabSz="2232025" rtl="0" eaLnBrk="1" latinLnBrk="0" hangingPunct="1">
        <a:lnSpc>
          <a:spcPct val="90000"/>
        </a:lnSpc>
        <a:spcBef>
          <a:spcPct val="245000"/>
        </a:spcBef>
        <a:buFont typeface="Arial" panose="020B0604020202090204" pitchFamily="34" charset="0"/>
        <a:buChar char="•"/>
        <a:defRPr sz="43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1pPr>
      <a:lvl2pPr marL="1115695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2pPr>
      <a:lvl3pPr marL="2232025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3pPr>
      <a:lvl4pPr marL="3347720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4pPr>
      <a:lvl5pPr marL="4464050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5pPr>
      <a:lvl6pPr marL="5579745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6pPr>
      <a:lvl7pPr marL="6696075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7pPr>
      <a:lvl8pPr marL="7811770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8pPr>
      <a:lvl9pPr marL="8928100" algn="l" defTabSz="2232025" rtl="0" eaLnBrk="1" latinLnBrk="0" hangingPunct="1">
        <a:defRPr sz="4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玉章科技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320250" cy="506260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84425" y="11969115"/>
            <a:ext cx="175514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>
                <a:latin typeface="+mn-ea"/>
              </a:rPr>
              <a:t>项目主题（</a:t>
            </a:r>
            <a:r>
              <a:rPr lang="zh-CN" altLang="en-US" sz="8800">
                <a:latin typeface="+mn-ea"/>
                <a:cs typeface="+mn-ea"/>
                <a:sym typeface="+mn-ea"/>
              </a:rPr>
              <a:t>微软雅黑，字号</a:t>
            </a:r>
            <a:r>
              <a:rPr lang="en-US" altLang="zh-CN" sz="8800">
                <a:latin typeface="+mn-ea"/>
                <a:cs typeface="+mn-ea"/>
                <a:sym typeface="+mn-ea"/>
              </a:rPr>
              <a:t>88</a:t>
            </a:r>
            <a:r>
              <a:rPr lang="zh-CN" altLang="en-US" sz="8800">
                <a:latin typeface="+mn-ea"/>
                <a:cs typeface="+mn-ea"/>
                <a:sym typeface="+mn-ea"/>
              </a:rPr>
              <a:t>）</a:t>
            </a:r>
            <a:endParaRPr lang="zh-CN" altLang="en-US" sz="88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2275" y="13537565"/>
            <a:ext cx="18593435" cy="1175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/>
              <a:t>一、项目类型：</a:t>
            </a:r>
            <a:r>
              <a:rPr lang="zh-CN" altLang="en-US" sz="5400">
                <a:latin typeface="+mn-ea"/>
                <a:cs typeface="+mn-ea"/>
              </a:rPr>
              <a:t>字体微软雅黑，字号</a:t>
            </a:r>
            <a:r>
              <a:rPr lang="en-US" altLang="zh-CN" sz="5400">
                <a:latin typeface="+mn-ea"/>
                <a:cs typeface="+mn-ea"/>
              </a:rPr>
              <a:t>54</a:t>
            </a:r>
            <a:endParaRPr lang="en-US" altLang="zh-CN" sz="4400">
              <a:latin typeface="+mn-ea"/>
              <a:cs typeface="+mn-ea"/>
            </a:endParaRPr>
          </a:p>
          <a:p>
            <a:endParaRPr lang="zh-CN" altLang="en-US" sz="4400">
              <a:latin typeface="+mn-ea"/>
              <a:cs typeface="+mn-ea"/>
            </a:endParaRPr>
          </a:p>
          <a:p>
            <a:r>
              <a:rPr lang="zh-CN" altLang="en-US" sz="5400"/>
              <a:t>二、指导教师及简介</a:t>
            </a:r>
            <a:endParaRPr lang="zh-CN" altLang="en-US" sz="5400"/>
          </a:p>
          <a:p>
            <a:r>
              <a:rPr lang="zh-CN" altLang="en-US" sz="4400">
                <a:latin typeface="+mn-ea"/>
                <a:cs typeface="+mn-ea"/>
                <a:sym typeface="+mn-ea"/>
              </a:rPr>
              <a:t>内容字体微软雅黑，字号</a:t>
            </a:r>
            <a:r>
              <a:rPr lang="en-US" altLang="zh-CN" sz="4400">
                <a:latin typeface="+mn-ea"/>
                <a:cs typeface="+mn-ea"/>
                <a:sym typeface="+mn-ea"/>
              </a:rPr>
              <a:t>44</a:t>
            </a:r>
            <a:r>
              <a:rPr lang="zh-CN" altLang="en-US" sz="4400">
                <a:latin typeface="+mn-ea"/>
                <a:cs typeface="+mn-ea"/>
                <a:sym typeface="+mn-ea"/>
              </a:rPr>
              <a:t>，</a:t>
            </a:r>
            <a:r>
              <a:rPr lang="en-US" altLang="zh-CN" sz="4400">
                <a:latin typeface="+mn-ea"/>
                <a:cs typeface="+mn-ea"/>
                <a:sym typeface="+mn-ea"/>
              </a:rPr>
              <a:t>100</a:t>
            </a:r>
            <a:r>
              <a:rPr lang="zh-CN" altLang="en-US" sz="4400">
                <a:latin typeface="+mn-ea"/>
                <a:cs typeface="+mn-ea"/>
                <a:sym typeface="+mn-ea"/>
              </a:rPr>
              <a:t>字以内</a:t>
            </a:r>
            <a:endParaRPr lang="en-US" altLang="zh-CN" sz="5400"/>
          </a:p>
          <a:p>
            <a:r>
              <a:rPr lang="zh-CN" altLang="en-US" sz="5400"/>
              <a:t>三、项目简介</a:t>
            </a:r>
            <a:endParaRPr lang="zh-CN" altLang="en-US" sz="5400"/>
          </a:p>
          <a:p>
            <a:r>
              <a:rPr lang="zh-CN" altLang="en-US" sz="4400">
                <a:latin typeface="+mn-ea"/>
                <a:cs typeface="+mn-ea"/>
                <a:sym typeface="+mn-ea"/>
              </a:rPr>
              <a:t>内容字体微软雅黑，</a:t>
            </a:r>
            <a:r>
              <a:rPr lang="zh-CN" altLang="en-US" sz="4400"/>
              <a:t>字号</a:t>
            </a:r>
            <a:r>
              <a:rPr lang="en-US" altLang="zh-CN" sz="4400"/>
              <a:t>44</a:t>
            </a:r>
            <a:r>
              <a:rPr lang="zh-CN" altLang="en-US" sz="4400"/>
              <a:t>，</a:t>
            </a:r>
            <a:r>
              <a:rPr lang="en-US" altLang="zh-CN" sz="4400"/>
              <a:t>250</a:t>
            </a:r>
            <a:r>
              <a:rPr lang="zh-CN" altLang="en-US" sz="4400"/>
              <a:t>字</a:t>
            </a:r>
            <a:r>
              <a:rPr lang="zh-CN" altLang="en-US" sz="4400"/>
              <a:t>以内</a:t>
            </a:r>
            <a:endParaRPr lang="zh-CN" altLang="en-US" sz="4400"/>
          </a:p>
        </p:txBody>
      </p:sp>
      <p:sp>
        <p:nvSpPr>
          <p:cNvPr id="4" name="矩形 3"/>
          <p:cNvSpPr/>
          <p:nvPr/>
        </p:nvSpPr>
        <p:spPr>
          <a:xfrm>
            <a:off x="1343025" y="26658570"/>
            <a:ext cx="19634200" cy="12285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36600" dist="38100" dir="2700000" sx="101000" sy="101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66875" y="25429210"/>
            <a:ext cx="14604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四、项目图片（放入图形框内，可自由</a:t>
            </a:r>
            <a:r>
              <a:rPr lang="zh-CN" altLang="en-US" sz="5400"/>
              <a:t>排版）</a:t>
            </a:r>
            <a:endParaRPr lang="zh-CN" altLang="en-US" sz="5400"/>
          </a:p>
        </p:txBody>
      </p:sp>
      <p:sp>
        <p:nvSpPr>
          <p:cNvPr id="6" name="文本框 5"/>
          <p:cNvSpPr txBox="1"/>
          <p:nvPr/>
        </p:nvSpPr>
        <p:spPr>
          <a:xfrm>
            <a:off x="1666875" y="39251890"/>
            <a:ext cx="18592800" cy="7699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/>
              <a:t>五、项目</a:t>
            </a:r>
            <a:r>
              <a:rPr lang="zh-CN" altLang="en-US" sz="5400"/>
              <a:t>创新点</a:t>
            </a:r>
            <a:endParaRPr lang="zh-CN" altLang="en-US" sz="5400"/>
          </a:p>
          <a:p>
            <a:r>
              <a:rPr lang="zh-CN" altLang="en-US" sz="4400">
                <a:latin typeface="+mn-ea"/>
                <a:cs typeface="+mn-ea"/>
                <a:sym typeface="+mn-ea"/>
              </a:rPr>
              <a:t>内容字体微软雅黑，字号</a:t>
            </a:r>
            <a:r>
              <a:rPr lang="en-US" altLang="zh-CN" sz="4400">
                <a:latin typeface="+mn-ea"/>
                <a:cs typeface="+mn-ea"/>
                <a:sym typeface="+mn-ea"/>
              </a:rPr>
              <a:t>44</a:t>
            </a:r>
            <a:r>
              <a:rPr lang="zh-CN" altLang="en-US" sz="4400">
                <a:latin typeface="+mn-ea"/>
                <a:cs typeface="+mn-ea"/>
                <a:sym typeface="+mn-ea"/>
              </a:rPr>
              <a:t>，</a:t>
            </a:r>
            <a:r>
              <a:rPr lang="en-US" altLang="zh-CN" sz="4400">
                <a:latin typeface="+mn-ea"/>
                <a:cs typeface="+mn-ea"/>
                <a:sym typeface="+mn-ea"/>
              </a:rPr>
              <a:t>250</a:t>
            </a:r>
            <a:r>
              <a:rPr lang="zh-CN" altLang="en-US" sz="4400">
                <a:latin typeface="+mn-ea"/>
                <a:cs typeface="+mn-ea"/>
                <a:sym typeface="+mn-ea"/>
              </a:rPr>
              <a:t>字</a:t>
            </a:r>
            <a:r>
              <a:rPr lang="zh-CN" altLang="en-US" sz="4400">
                <a:latin typeface="+mn-ea"/>
                <a:cs typeface="+mn-ea"/>
                <a:sym typeface="+mn-ea"/>
              </a:rPr>
              <a:t>内</a:t>
            </a:r>
            <a:endParaRPr lang="zh-CN" altLang="en-US" sz="4400">
              <a:latin typeface="+mn-ea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Yjk0MDFiY2U1ZDQ0YmQzODc4MTFjOGQyZmQ4MWMwO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演示</Application>
  <PresentationFormat>自定义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宋体</vt:lpstr>
      <vt:lpstr>Arial Unicode MS</vt:lpstr>
      <vt:lpstr>Calibri</vt:lpstr>
      <vt:lpstr>Helvetica Neue</vt:lpstr>
      <vt:lpstr>汉仪书宋二KW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题目</dc:title>
  <dc:creator/>
  <cp:lastModifiedBy>sick of everyone</cp:lastModifiedBy>
  <cp:revision>192</cp:revision>
  <dcterms:created xsi:type="dcterms:W3CDTF">2023-10-20T03:37:35Z</dcterms:created>
  <dcterms:modified xsi:type="dcterms:W3CDTF">2023-10-20T03:37:35Z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3E0B1856F95C9D60FFF53165BCA82894_43</vt:lpwstr>
  </property>
</Properties>
</file>